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9"/>
  </p:notesMasterIdLst>
  <p:sldIdLst>
    <p:sldId id="334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7" r:id="rId25"/>
    <p:sldId id="359" r:id="rId26"/>
    <p:sldId id="360" r:id="rId27"/>
    <p:sldId id="361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7CB"/>
    <a:srgbClr val="AF0909"/>
    <a:srgbClr val="6600FF"/>
    <a:srgbClr val="0066FF"/>
    <a:srgbClr val="202028"/>
    <a:srgbClr val="FFCC00"/>
    <a:srgbClr val="C50786"/>
    <a:srgbClr val="11B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067" autoAdjust="0"/>
  </p:normalViewPr>
  <p:slideViewPr>
    <p:cSldViewPr>
      <p:cViewPr>
        <p:scale>
          <a:sx n="86" d="100"/>
          <a:sy n="86" d="100"/>
        </p:scale>
        <p:origin x="-900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3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3DD1BD1-0372-4B42-B101-D1B9D107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2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BC16-D8FD-4A19-82F3-E2CB1EF68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AF6C-6717-434E-903A-B9CB7D99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3DA6-6866-439A-91D6-C9D2DFCBE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7DA2-B5CD-465A-AFFD-2DC50B5A4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9DA4-02DE-4492-9446-4457E8034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993A-B6CC-4B2C-8124-AC1C410EF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82B3-B060-4BA5-B56B-64A40B3FC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985-F7F6-4532-B470-4FABBE71B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A018-37B2-4693-8C86-A6E76C66F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9AEE-4387-4A7C-80E3-CB54785D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28767-7B2A-4E37-8A09-0D4D3346F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218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8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8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19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20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1A2797-220D-4B5D-B55A-0C12F46C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307" y="2445103"/>
            <a:ext cx="4104580" cy="312031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273" y="2497704"/>
            <a:ext cx="4355976" cy="315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238875" cy="195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b="1" i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Мойганская </a:t>
            </a:r>
          </a:p>
          <a:p>
            <a:r>
              <a:rPr lang="ru-RU" sz="4800" b="1" i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СОШ</a:t>
            </a:r>
          </a:p>
          <a:p>
            <a:r>
              <a:rPr lang="ru-RU" sz="4800" b="1" i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ОТ   А   ДО   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2755" y="34206"/>
            <a:ext cx="5688631" cy="106734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И,Й ИСТОРИЯ</a:t>
            </a: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341438"/>
            <a:ext cx="3341687" cy="25923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027113"/>
            <a:ext cx="381635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671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787900" y="4221163"/>
            <a:ext cx="3886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Абзалтынова З.М.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4176713" cy="3132138"/>
          </a:xfrm>
        </p:spPr>
      </p:pic>
      <p:sp>
        <p:nvSpPr>
          <p:cNvPr id="5" name="Прямоугольник 4"/>
          <p:cNvSpPr/>
          <p:nvPr/>
        </p:nvSpPr>
        <p:spPr>
          <a:xfrm>
            <a:off x="544761" y="194990"/>
            <a:ext cx="8280920" cy="1368152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1905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Коридоры, комната отдыха</a:t>
            </a:r>
          </a:p>
        </p:txBody>
      </p:sp>
      <p:pic>
        <p:nvPicPr>
          <p:cNvPr id="13317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6734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5580063" y="5229225"/>
            <a:ext cx="27336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Пяткова В.А.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323850" y="5013325"/>
            <a:ext cx="37433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Романенко Т.П., Янкина Л.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,   Дудник А.</a:t>
            </a:r>
          </a:p>
        </p:txBody>
      </p:sp>
      <p:pic>
        <p:nvPicPr>
          <p:cNvPr id="13321" name="Picture 9" descr="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981075"/>
            <a:ext cx="1223963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3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931863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28" y="744"/>
            <a:ext cx="5036612" cy="1152128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CC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 Литература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6"/>
          <a:stretch>
            <a:fillRect/>
          </a:stretch>
        </p:blipFill>
        <p:spPr bwMode="auto">
          <a:xfrm>
            <a:off x="3851275" y="1844675"/>
            <a:ext cx="4968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 descr="DSC050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36004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79388" y="4437063"/>
            <a:ext cx="34575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80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Самсонова Л.М.</a:t>
            </a:r>
          </a:p>
        </p:txBody>
      </p:sp>
      <p:pic>
        <p:nvPicPr>
          <p:cNvPr id="14343" name="Рисунок 7" descr="1b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20161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/>
          </p:cNvSpPr>
          <p:nvPr/>
        </p:nvSpPr>
        <p:spPr bwMode="auto">
          <a:xfrm>
            <a:off x="1042988" y="836613"/>
            <a:ext cx="2449512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4400" b="1" kern="10" spc="-4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9836" y="117297"/>
            <a:ext cx="502560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>
                  <a:solidFill>
                    <a:srgbClr val="33CCFF"/>
                  </a:solidFill>
                </a:ln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Математика</a:t>
            </a:r>
          </a:p>
        </p:txBody>
      </p:sp>
      <p:pic>
        <p:nvPicPr>
          <p:cNvPr id="15365" name="Рисунок 2" descr="IMG_06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18716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50825" y="5084763"/>
            <a:ext cx="22288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Качко Л.П.</a:t>
            </a:r>
          </a:p>
        </p:txBody>
      </p:sp>
      <p:pic>
        <p:nvPicPr>
          <p:cNvPr id="15367" name="Рисунок 3" descr="DSC050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063" y="765175"/>
            <a:ext cx="2674937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6" descr="жре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1018">
            <a:off x="7451725" y="4365625"/>
            <a:ext cx="1295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4" descr="DSC050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511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6659563" y="3500438"/>
            <a:ext cx="22288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Зайцева М.Н.</a:t>
            </a:r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323850" y="2349500"/>
            <a:ext cx="22288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Сутырина Т.А.</a:t>
            </a:r>
          </a:p>
        </p:txBody>
      </p:sp>
      <p:pic>
        <p:nvPicPr>
          <p:cNvPr id="15374" name="Picture 14" descr="IMG_42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213100"/>
            <a:ext cx="3887787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37" y="249636"/>
            <a:ext cx="8318258" cy="1908848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 Начальные классы</a:t>
            </a:r>
          </a:p>
          <a:p>
            <a:pPr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241141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33131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3" descr="IMG_06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14398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755650" y="2852738"/>
            <a:ext cx="24574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80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Выборова А.Г.</a:t>
            </a:r>
          </a:p>
        </p:txBody>
      </p:sp>
      <p:pic>
        <p:nvPicPr>
          <p:cNvPr id="16394" name="Рисунок 4" descr="IMG_06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1728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5795963" y="2852738"/>
            <a:ext cx="24574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80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Караваева Л.Н.</a:t>
            </a:r>
          </a:p>
        </p:txBody>
      </p:sp>
      <p:pic>
        <p:nvPicPr>
          <p:cNvPr id="16396" name="Picture 12" descr="SAM_107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357563"/>
            <a:ext cx="2735263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Рисунок 2" descr="IMG_061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727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755650" y="5516563"/>
            <a:ext cx="24574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80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Бойцова Е.И.</a:t>
            </a:r>
          </a:p>
        </p:txBody>
      </p:sp>
      <p:pic>
        <p:nvPicPr>
          <p:cNvPr id="16399" name="Picture 15" descr="SAM_184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252095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5940425" y="5516563"/>
            <a:ext cx="24574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800080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Пяткова О.М.</a:t>
            </a:r>
          </a:p>
        </p:txBody>
      </p:sp>
      <p:pic>
        <p:nvPicPr>
          <p:cNvPr id="16401" name="Picture 17" descr="IMG_387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15113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2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159385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1920" y="172195"/>
            <a:ext cx="2704718" cy="923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6109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 ОБЖ</a:t>
            </a:r>
          </a:p>
        </p:txBody>
      </p:sp>
      <p:pic>
        <p:nvPicPr>
          <p:cNvPr id="17412" name="Рисунок 3" descr="DSC05050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3600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84213" y="3789363"/>
            <a:ext cx="2895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FFCC00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Куксевич В.В.</a:t>
            </a:r>
          </a:p>
        </p:txBody>
      </p:sp>
      <p:pic>
        <p:nvPicPr>
          <p:cNvPr id="17414" name="Picture 6" descr="DSCF25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97275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2290"/>
            <a:ext cx="5077517" cy="1152128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CC3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 Праздники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5623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060450"/>
            <a:ext cx="35687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SAM_18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2735262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352901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11B32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педсовет</a:t>
            </a:r>
          </a:p>
        </p:txBody>
      </p:sp>
      <p:pic>
        <p:nvPicPr>
          <p:cNvPr id="18441" name="Picture 9" descr="DSC0738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437063"/>
            <a:ext cx="3794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200" y="10148"/>
            <a:ext cx="5515036" cy="1120946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50800"/>
                <a:solidFill>
                  <a:srgbClr val="1B10A8"/>
                </a:solidFill>
              </a:rPr>
              <a:t>Р Русский язык</a:t>
            </a:r>
          </a:p>
        </p:txBody>
      </p:sp>
      <p:pic>
        <p:nvPicPr>
          <p:cNvPr id="19461" name="Содержимое 3" descr="IMG_06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84"/>
          <a:stretch>
            <a:fillRect/>
          </a:stretch>
        </p:blipFill>
        <p:spPr bwMode="auto">
          <a:xfrm>
            <a:off x="323850" y="1052513"/>
            <a:ext cx="30591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23850" y="4724400"/>
            <a:ext cx="28797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БОРОДАВКИНА М.Н.</a:t>
            </a:r>
          </a:p>
        </p:txBody>
      </p:sp>
      <p:pic>
        <p:nvPicPr>
          <p:cNvPr id="19463" name="Рисунок 8" descr="свеч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1793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DSC073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3240087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4284663" y="1412875"/>
            <a:ext cx="35290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11B32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английский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11B32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язык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4787900" y="6237288"/>
            <a:ext cx="28797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Калашников 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1370" y="5001"/>
            <a:ext cx="4805333" cy="1148888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AE91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Столовая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226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7925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613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50825" y="2420938"/>
            <a:ext cx="37449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Герасимова З.Н.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Абдулина В.       Чёгинская Е. В.</a:t>
            </a:r>
          </a:p>
        </p:txBody>
      </p:sp>
      <p:pic>
        <p:nvPicPr>
          <p:cNvPr id="20488" name="Picture 8" descr="новая папка2 00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0671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6017" y="54214"/>
            <a:ext cx="3586165" cy="1292903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F074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 Труды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357563"/>
            <a:ext cx="33464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3351212" cy="2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Рисунок 7" descr="DSC0383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9526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487" y="187623"/>
            <a:ext cx="7363619" cy="144016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АКТОВЫЙ ЗАЛ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50" y="2897188"/>
            <a:ext cx="41767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34559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4164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44500" y="6381750"/>
            <a:ext cx="8229600" cy="682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105" name="Picture 9" descr="DSC076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81635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0"/>
            <a:ext cx="5261377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Учительская</a:t>
            </a:r>
          </a:p>
        </p:txBody>
      </p:sp>
      <p:pic>
        <p:nvPicPr>
          <p:cNvPr id="22532" name="Picture 4" descr="IMG_4222"/>
          <p:cNvPicPr>
            <a:picLocks noChangeAspect="1" noChangeArrowheads="1"/>
          </p:cNvPicPr>
          <p:nvPr/>
        </p:nvPicPr>
        <p:blipFill>
          <a:blip r:embed="rId2" cstate="email">
            <a:lum bright="30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4354513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IMG_42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210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95" y="744"/>
            <a:ext cx="8302979" cy="1296144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1B32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 Физкультура, Физика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39957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357563"/>
            <a:ext cx="37449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50825" y="765175"/>
            <a:ext cx="22320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Куксевич В. В.</a:t>
            </a:r>
          </a:p>
        </p:txBody>
      </p:sp>
      <p:pic>
        <p:nvPicPr>
          <p:cNvPr id="23559" name="Picture 7" descr="Новая папка(2) 1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187166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2411413" y="3068638"/>
            <a:ext cx="22320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Фарков А.Н.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6156325" y="2852738"/>
            <a:ext cx="24479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кабинет физики</a:t>
            </a:r>
          </a:p>
        </p:txBody>
      </p:sp>
      <p:pic>
        <p:nvPicPr>
          <p:cNvPr id="23562" name="Содержимое 6" descr="Фото (360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981075"/>
            <a:ext cx="3835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Users\1\Desktop\2011-12-01 новая папка 2\новая папка2 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52562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6120680" cy="1080120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5078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 Химия</a:t>
            </a:r>
          </a:p>
        </p:txBody>
      </p:sp>
      <p:pic>
        <p:nvPicPr>
          <p:cNvPr id="24581" name="Рисунок 2" descr="IMG_06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735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395288" y="4652963"/>
            <a:ext cx="2663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Кирдишова М.Ф.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834" y="188640"/>
            <a:ext cx="7098566" cy="108012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 Царство цветов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2828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306513"/>
            <a:ext cx="31321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1274763"/>
            <a:ext cx="2717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024313"/>
            <a:ext cx="30480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4024313"/>
            <a:ext cx="29178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6632"/>
            <a:ext cx="4743543" cy="1152128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Ш,Щ Школа</a:t>
            </a: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1557338"/>
            <a:ext cx="43799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2220913"/>
            <a:ext cx="44164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444" y="205411"/>
            <a:ext cx="2731413" cy="923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 ЭВМ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79388" y="4005263"/>
            <a:ext cx="28511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Сутырина Т.А.</a:t>
            </a:r>
          </a:p>
        </p:txBody>
      </p:sp>
      <p:pic>
        <p:nvPicPr>
          <p:cNvPr id="98310" name="Picture 6" descr="комп и молоток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ris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16557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новая папка 2 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836613"/>
            <a:ext cx="5364162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Рисунок 6" descr="DSC0506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2416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568" y="3798"/>
            <a:ext cx="6445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50800">
                  <a:solidFill>
                    <a:srgbClr val="C00000"/>
                  </a:solidFill>
                </a:ln>
                <a:solidFill>
                  <a:srgbClr val="AF0909"/>
                </a:solidFill>
              </a:rPr>
              <a:t>Ю Юбилей школы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017588"/>
            <a:ext cx="36020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017588"/>
            <a:ext cx="36020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870325"/>
            <a:ext cx="3529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4814"/>
            <a:ext cx="4824536" cy="1253945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B27C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Ярмарка</a:t>
            </a: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1268413"/>
            <a:ext cx="44164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2733675"/>
            <a:ext cx="40941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2808288" cy="3219450"/>
          </a:xfrm>
        </p:spPr>
      </p:pic>
      <p:sp>
        <p:nvSpPr>
          <p:cNvPr id="5" name="Прямоугольник 4"/>
          <p:cNvSpPr/>
          <p:nvPr/>
        </p:nvSpPr>
        <p:spPr>
          <a:xfrm>
            <a:off x="1401474" y="215752"/>
            <a:ext cx="6839205" cy="1139353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БИБЛИОТЕКА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79388" y="4797425"/>
            <a:ext cx="33432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Проничева Е.В.</a:t>
            </a:r>
          </a:p>
        </p:txBody>
      </p:sp>
      <p:pic>
        <p:nvPicPr>
          <p:cNvPr id="5127" name="Содержимое 3" descr="IMG_06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0338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435600" y="1412875"/>
            <a:ext cx="1885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11B32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Биология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4284663" y="5300663"/>
            <a:ext cx="33432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Нефёдова Т.И.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2852738"/>
            <a:ext cx="4532313" cy="3400425"/>
          </a:xfrm>
        </p:spPr>
      </p:pic>
      <p:sp>
        <p:nvSpPr>
          <p:cNvPr id="4" name="Прямоугольник 3"/>
          <p:cNvSpPr/>
          <p:nvPr/>
        </p:nvSpPr>
        <p:spPr>
          <a:xfrm>
            <a:off x="828278" y="208385"/>
            <a:ext cx="7272808" cy="1296143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ВИКТОРИНЫ</a:t>
            </a:r>
          </a:p>
        </p:txBody>
      </p:sp>
      <p:pic>
        <p:nvPicPr>
          <p:cNvPr id="6150" name="Picture 6" descr="DSC076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960813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SC095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3141662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4464050" cy="3313113"/>
          </a:xfrm>
        </p:spPr>
      </p:pic>
      <p:sp>
        <p:nvSpPr>
          <p:cNvPr id="4" name="Прямоугольник 3"/>
          <p:cNvSpPr/>
          <p:nvPr/>
        </p:nvSpPr>
        <p:spPr>
          <a:xfrm>
            <a:off x="827583" y="212453"/>
            <a:ext cx="7344817" cy="1283369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219F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 ГАРДЕРОБ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827088" y="5084763"/>
            <a:ext cx="21717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Зябкина А.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940425" y="1412875"/>
            <a:ext cx="1885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11B32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Гараж</a:t>
            </a:r>
          </a:p>
        </p:txBody>
      </p:sp>
      <p:pic>
        <p:nvPicPr>
          <p:cNvPr id="7176" name="Picture 8" descr="DSC074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3903663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5003800" y="5157788"/>
            <a:ext cx="35290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Самсонов В.А. Бойцов В.М.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9"/>
          <a:stretch>
            <a:fillRect/>
          </a:stretch>
        </p:blipFill>
        <p:spPr>
          <a:xfrm>
            <a:off x="250825" y="2133600"/>
            <a:ext cx="4826000" cy="3086100"/>
          </a:xfrm>
        </p:spPr>
      </p:pic>
      <p:sp>
        <p:nvSpPr>
          <p:cNvPr id="4" name="Прямоугольник 3"/>
          <p:cNvSpPr/>
          <p:nvPr/>
        </p:nvSpPr>
        <p:spPr>
          <a:xfrm>
            <a:off x="16297" y="547872"/>
            <a:ext cx="6048672" cy="1487469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50800"/>
                <a:solidFill>
                  <a:srgbClr val="0070C0"/>
                </a:solidFill>
              </a:rPr>
              <a:t>Д ДИРЕКТОР</a:t>
            </a:r>
          </a:p>
        </p:txBody>
      </p:sp>
      <p:pic>
        <p:nvPicPr>
          <p:cNvPr id="8198" name="Рисунок 4" descr="сканирование0001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333375"/>
            <a:ext cx="2978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900113" y="5445125"/>
            <a:ext cx="26924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Пятков А.А.</a:t>
            </a:r>
          </a:p>
        </p:txBody>
      </p:sp>
      <p:pic>
        <p:nvPicPr>
          <p:cNvPr id="8200" name="Picture 8" descr="новая папка 2 0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3132137" cy="21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6300788" y="2708275"/>
            <a:ext cx="2162175" cy="307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секретарь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5795963" y="5445125"/>
            <a:ext cx="26924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Завозина Л.И.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4295775" cy="2592388"/>
          </a:xfrm>
        </p:spPr>
      </p:pic>
      <p:sp>
        <p:nvSpPr>
          <p:cNvPr id="4" name="Прямоугольник 3"/>
          <p:cNvSpPr/>
          <p:nvPr/>
        </p:nvSpPr>
        <p:spPr>
          <a:xfrm>
            <a:off x="899642" y="251247"/>
            <a:ext cx="5400599" cy="1107996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ru-RU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Е,Ё ЁЛКА</a:t>
            </a:r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3131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SAM_17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313113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SCN30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198813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DSC075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81635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3168650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11B32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жюри</a:t>
            </a:r>
          </a:p>
        </p:txBody>
      </p:sp>
      <p:pic>
        <p:nvPicPr>
          <p:cNvPr id="10248" name="Picture 8" descr="DSC08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6243638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3168650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11B32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Зарница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9958" y="6077"/>
            <a:ext cx="5328591" cy="1008113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cap="all" dirty="0">
                <a:ln w="0"/>
                <a:solidFill>
                  <a:srgbClr val="B91764"/>
                </a:solidFill>
                <a:effectLst>
                  <a:reflection blurRad="12700" stA="50000" endPos="50000" dist="5000" dir="5400000" sy="-100000" rotWithShape="0"/>
                </a:effectLst>
              </a:rPr>
              <a:t>З ЗАВУЧИ</a:t>
            </a:r>
          </a:p>
        </p:txBody>
      </p:sp>
      <p:pic>
        <p:nvPicPr>
          <p:cNvPr id="11269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557338"/>
            <a:ext cx="45354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4787900" y="4581525"/>
            <a:ext cx="3800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Толстышева Т.Ю.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250825" y="4652963"/>
            <a:ext cx="3800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Нефёдова Т.И.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2219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2718</TotalTime>
  <Words>179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NOTEBOOK</cp:lastModifiedBy>
  <cp:revision>202</cp:revision>
  <dcterms:created xsi:type="dcterms:W3CDTF">1601-01-01T00:00:00Z</dcterms:created>
  <dcterms:modified xsi:type="dcterms:W3CDTF">2020-10-29T12:19:24Z</dcterms:modified>
</cp:coreProperties>
</file>