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62" r:id="rId3"/>
    <p:sldId id="257" r:id="rId4"/>
    <p:sldId id="259" r:id="rId5"/>
    <p:sldId id="265" r:id="rId6"/>
    <p:sldId id="267" r:id="rId7"/>
    <p:sldId id="258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02233F1-1E2C-408C-BCFC-D113F074B41B}" type="datetimeFigureOut">
              <a:rPr lang="ru-RU"/>
              <a:pPr>
                <a:defRPr/>
              </a:pPr>
              <a:t>29.10.2020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26BFBC-63C5-4C1A-9DE9-46A512334A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804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F37B2-642C-4768-8D1E-945E02913B9F}" type="datetime1">
              <a:rPr lang="ru-RU"/>
              <a:pPr>
                <a:defRPr/>
              </a:pPr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D291E-C9DF-40AD-B39E-ABF16CE580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78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DD14D-61D9-4DE0-8F82-8D7A55AC6317}" type="datetime1">
              <a:rPr lang="ru-RU"/>
              <a:pPr>
                <a:defRPr/>
              </a:pPr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497E0-456E-47FF-8766-2045D429A3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01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CB090-0531-4725-988C-719C4F9083BC}" type="datetime1">
              <a:rPr lang="ru-RU"/>
              <a:pPr>
                <a:defRPr/>
              </a:pPr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C96F2-FF0A-4388-A100-F941A6548E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696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3D8BB-77B6-4433-A7D4-4A0A38C2E8B5}" type="datetime1">
              <a:rPr lang="ru-RU"/>
              <a:pPr>
                <a:defRPr/>
              </a:pPr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317E1-18D8-4A5C-98B5-5E2F7A2B26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24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A6BC5-012F-4CB8-8527-3EFA60D77797}" type="datetime1">
              <a:rPr lang="ru-RU"/>
              <a:pPr>
                <a:defRPr/>
              </a:pPr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3BC6B-9095-42A7-B448-74EDD7A459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906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6CEFA-75B4-453A-B7A8-8E5DFF95C6EA}" type="datetime1">
              <a:rPr lang="ru-RU"/>
              <a:pPr>
                <a:defRPr/>
              </a:pPr>
              <a:t>29.10.2020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853F1-3F06-427A-A50F-1AB88F0376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694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FD84D-EE66-434C-B958-6D0A77B2BE76}" type="datetime1">
              <a:rPr lang="ru-RU"/>
              <a:pPr>
                <a:defRPr/>
              </a:pPr>
              <a:t>29.10.2020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774C4-42D1-41C8-8427-605AB01CA8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165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EC38C-3F45-4460-B642-2EC9F55333AD}" type="datetime1">
              <a:rPr lang="ru-RU"/>
              <a:pPr>
                <a:defRPr/>
              </a:pPr>
              <a:t>29.10.2020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8356F-01E9-43C5-9168-986B4B2BFF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694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FFCF1-72A4-4757-90AD-0CF5F4B9D43F}" type="datetime1">
              <a:rPr lang="ru-RU"/>
              <a:pPr>
                <a:defRPr/>
              </a:pPr>
              <a:t>29.10.2020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4628B-E8F9-41D0-83F4-7126886358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846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C1AF9-DAC3-4A52-A9A6-30E9A9B824DE}" type="datetime1">
              <a:rPr lang="ru-RU"/>
              <a:pPr>
                <a:defRPr/>
              </a:pPr>
              <a:t>29.10.2020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9EFFC-972E-44D5-ADE5-1744C8665E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274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5AE60-2E9D-478B-B4E3-EE9088A66EA4}" type="datetime1">
              <a:rPr lang="ru-RU"/>
              <a:pPr>
                <a:defRPr/>
              </a:pPr>
              <a:t>29.10.2020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13621-51E4-4DA4-B9DF-2A72392E16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767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8FA3C3-C12D-449B-A548-59340B1FFE85}" type="datetime1">
              <a:rPr lang="ru-RU"/>
              <a:pPr>
                <a:defRPr/>
              </a:pPr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22D19D-78CE-4AA3-9270-BA27FC7EED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Documents and Settings\Aida\Рабочий стол\LT_Albhabets_co_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981200" y="2890838"/>
            <a:ext cx="162877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85720" y="142852"/>
            <a:ext cx="8643998" cy="6500858"/>
          </a:xfrm>
          <a:prstGeom prst="rect">
            <a:avLst/>
          </a:prstGeom>
          <a:noFill/>
          <a:ln w="76200">
            <a:solidFill>
              <a:schemeClr val="accent6">
                <a:lumMod val="50000"/>
              </a:schemeClr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" name="Picture 2" descr="H:\Documents and Settings\Aida\Рабочий стол\ПРО создание презнетаций шаблонов... и всё!\МОИ шаблоны ЭКСПЕРИМЕНТы\c6083dc3afa8a7a217aa7cd89793e60f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20538" y="1124744"/>
            <a:ext cx="2428892" cy="1285884"/>
          </a:xfrm>
          <a:prstGeom prst="ellipse">
            <a:avLst/>
          </a:prstGeom>
          <a:ln>
            <a:noFill/>
          </a:ln>
          <a:effectLst>
            <a:reflection blurRad="6350" stA="50000" endA="300" endPos="55000" dir="5400000" sy="-100000" algn="bl" rotWithShape="0"/>
            <a:softEdge rad="112500"/>
          </a:effectLst>
        </p:spPr>
      </p:pic>
      <p:sp>
        <p:nvSpPr>
          <p:cNvPr id="2055" name="WordArt 6"/>
          <p:cNvSpPr>
            <a:spLocks noChangeArrowheads="1" noChangeShapeType="1" noTextEdit="1"/>
          </p:cNvSpPr>
          <p:nvPr/>
        </p:nvSpPr>
        <p:spPr bwMode="auto">
          <a:xfrm>
            <a:off x="3522663" y="4227513"/>
            <a:ext cx="2881312" cy="4730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Times New Roman"/>
                <a:cs typeface="Times New Roman"/>
              </a:rPr>
              <a:t>начальная  1929 год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376073" y="2511521"/>
            <a:ext cx="4717821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z="4400" b="1" i="1" spc="50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Первая школа </a:t>
            </a:r>
          </a:p>
          <a:p>
            <a:pPr algn="r">
              <a:defRPr/>
            </a:pPr>
            <a:r>
              <a:rPr lang="ru-RU" sz="4400" b="1" i="1" spc="50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    в </a:t>
            </a:r>
            <a:r>
              <a:rPr lang="ru-RU" sz="4400" b="1" i="1" spc="50" dirty="0" err="1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Мойгане</a:t>
            </a:r>
            <a:endParaRPr lang="ru-RU" sz="4400" b="1" i="1" spc="50" dirty="0">
              <a:ln w="11430"/>
              <a:solidFill>
                <a:schemeClr val="accent2">
                  <a:lumMod val="7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:\Documents and Settings\Aida\Рабочий стол\LT_Albhabets_co_1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981200" y="2890838"/>
            <a:ext cx="1628775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85720" y="142852"/>
            <a:ext cx="8643998" cy="6500858"/>
          </a:xfrm>
          <a:prstGeom prst="rect">
            <a:avLst/>
          </a:prstGeom>
          <a:noFill/>
          <a:ln w="76200">
            <a:solidFill>
              <a:schemeClr val="accent6">
                <a:lumMod val="50000"/>
              </a:schemeClr>
            </a:solidFill>
          </a:ln>
          <a:effectLst>
            <a:glow rad="63500">
              <a:schemeClr val="accent6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" name="Picture 2" descr="H:\Documents and Settings\Aida\Рабочий стол\ПРО создание презнетаций шаблонов... и всё!\МОИ шаблоны ЭКСПЕРИМЕНТы\c6083dc3afa8a7a217aa7cd89793e60f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8992" y="1000108"/>
            <a:ext cx="2428892" cy="1285884"/>
          </a:xfrm>
          <a:prstGeom prst="ellipse">
            <a:avLst/>
          </a:prstGeom>
          <a:ln>
            <a:noFill/>
          </a:ln>
          <a:effectLst>
            <a:reflection blurRad="6350" stA="50000" endA="300" endPos="55000" dir="5400000" sy="-100000" algn="bl" rotWithShape="0"/>
            <a:softEdge rad="112500"/>
          </a:effectLst>
        </p:spPr>
      </p:pic>
      <p:pic>
        <p:nvPicPr>
          <p:cNvPr id="9" name="Picture 2" descr="E:\Image1.JPG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483768" y="2000240"/>
            <a:ext cx="2522625" cy="32289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646431" y="2915872"/>
            <a:ext cx="2952328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 err="1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cs typeface="+mn-cs"/>
              </a:rPr>
              <a:t>Нефёдова</a:t>
            </a:r>
            <a:r>
              <a:rPr lang="ru-RU" sz="2800" b="1" dirty="0">
                <a:ln w="10541" cmpd="sng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cs typeface="+mn-cs"/>
              </a:rPr>
              <a:t> Клавдия Ефимовна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F75732-A254-420A-A53A-5395D443393F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4099" name="WordArt 7"/>
          <p:cNvSpPr>
            <a:spLocks noChangeArrowheads="1" noChangeShapeType="1" noTextEdit="1"/>
          </p:cNvSpPr>
          <p:nvPr/>
        </p:nvSpPr>
        <p:spPr bwMode="auto">
          <a:xfrm>
            <a:off x="4214813" y="5572125"/>
            <a:ext cx="1655762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Times New Roman"/>
                <a:cs typeface="Times New Roman"/>
              </a:rPr>
              <a:t>1950 год</a:t>
            </a:r>
          </a:p>
        </p:txBody>
      </p:sp>
      <p:pic>
        <p:nvPicPr>
          <p:cNvPr id="11" name="Содержимое 10" descr="Школа1.jpg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255950" y="1697449"/>
            <a:ext cx="6965205" cy="3571900"/>
          </a:xfrm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2442398" y="764704"/>
            <a:ext cx="4230004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i="1" spc="50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Семилетка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7D2673-8C12-452B-B30F-2058E1E2BD10}" type="slidenum">
              <a:rPr lang="ru-RU"/>
              <a:pPr>
                <a:defRPr/>
              </a:pPr>
              <a:t>4</a:t>
            </a:fld>
            <a:endParaRPr lang="ru-RU"/>
          </a:p>
        </p:txBody>
      </p:sp>
      <p:pic>
        <p:nvPicPr>
          <p:cNvPr id="2" name="Picture 2" descr="E:\Image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6204" y="835007"/>
            <a:ext cx="6357982" cy="455855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8" name="WordArt 7"/>
          <p:cNvSpPr>
            <a:spLocks noChangeArrowheads="1" noChangeShapeType="1" noTextEdit="1"/>
          </p:cNvSpPr>
          <p:nvPr/>
        </p:nvSpPr>
        <p:spPr bwMode="auto">
          <a:xfrm>
            <a:off x="4140200" y="5416550"/>
            <a:ext cx="1905000" cy="5794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Times New Roman"/>
                <a:cs typeface="Times New Roman"/>
              </a:rPr>
              <a:t>1956 год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 descr="фотография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0303" y="1912925"/>
            <a:ext cx="6582404" cy="39195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762025" y="420289"/>
            <a:ext cx="3620639" cy="65821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i="1" spc="50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Восьмилетка</a:t>
            </a:r>
          </a:p>
        </p:txBody>
      </p:sp>
      <p:sp>
        <p:nvSpPr>
          <p:cNvPr id="11270" name="WordArt 7"/>
          <p:cNvSpPr>
            <a:spLocks noChangeArrowheads="1" noChangeShapeType="1" noTextEdit="1"/>
          </p:cNvSpPr>
          <p:nvPr/>
        </p:nvSpPr>
        <p:spPr bwMode="auto">
          <a:xfrm>
            <a:off x="3851275" y="5589588"/>
            <a:ext cx="208915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Times New Roman"/>
                <a:cs typeface="Times New Roman"/>
              </a:rPr>
              <a:t>1961 год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395288" y="692150"/>
            <a:ext cx="7561262" cy="865188"/>
          </a:xfrm>
        </p:spPr>
        <p:txBody>
          <a:bodyPr/>
          <a:lstStyle/>
          <a:p>
            <a:endParaRPr lang="ru-RU" altLang="ru-RU" smtClean="0"/>
          </a:p>
        </p:txBody>
      </p:sp>
      <p:pic>
        <p:nvPicPr>
          <p:cNvPr id="13315" name="Picture 3" descr="фотография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288" y="496888"/>
            <a:ext cx="7921625" cy="560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4EF995-9D52-4EFC-A3B5-1F2A32EF9D1F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pic>
        <p:nvPicPr>
          <p:cNvPr id="6" name="Picture 6" descr="DSC01126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9895" y="1582129"/>
            <a:ext cx="3779173" cy="283437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user\Desktop\2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755679" y="1772816"/>
            <a:ext cx="3576881" cy="28143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DSC01090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35696" y="3787009"/>
            <a:ext cx="4558336" cy="22308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4" name="WordArt 7"/>
          <p:cNvSpPr>
            <a:spLocks noChangeArrowheads="1" noChangeShapeType="1" noTextEdit="1"/>
          </p:cNvSpPr>
          <p:nvPr/>
        </p:nvSpPr>
        <p:spPr bwMode="auto">
          <a:xfrm>
            <a:off x="6288088" y="4916488"/>
            <a:ext cx="2076450" cy="4810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3300"/>
                </a:solidFill>
                <a:latin typeface="Times New Roman"/>
                <a:cs typeface="Times New Roman"/>
              </a:rPr>
              <a:t>1990 год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04633" y="587877"/>
            <a:ext cx="7848872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ru-RU" sz="5400" b="1" i="1" spc="50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Мойганская СОШ</a:t>
            </a:r>
          </a:p>
          <a:p>
            <a:pPr algn="r">
              <a:defRPr/>
            </a:pPr>
            <a:r>
              <a:rPr lang="ru-RU" sz="5400" b="1" i="1" spc="50" dirty="0">
                <a:ln w="11430"/>
                <a:solidFill>
                  <a:schemeClr val="accent2">
                    <a:lumMod val="7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 сегодня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DSC0429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1913" y="908050"/>
            <a:ext cx="7080250" cy="460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итература 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литература 2</Template>
  <TotalTime>101</TotalTime>
  <Words>28</Words>
  <Application>Microsoft Office PowerPoint</Application>
  <PresentationFormat>Экран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литература 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Aida_Alex</dc:creator>
  <cp:lastModifiedBy>NOTEBOOK</cp:lastModifiedBy>
  <cp:revision>30</cp:revision>
  <dcterms:created xsi:type="dcterms:W3CDTF">2010-01-03T13:51:10Z</dcterms:created>
  <dcterms:modified xsi:type="dcterms:W3CDTF">2020-10-29T12:18:04Z</dcterms:modified>
</cp:coreProperties>
</file>