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2" r:id="rId4"/>
    <p:sldId id="280" r:id="rId5"/>
    <p:sldId id="279" r:id="rId6"/>
    <p:sldId id="319" r:id="rId7"/>
    <p:sldId id="320" r:id="rId8"/>
    <p:sldId id="296" r:id="rId9"/>
    <p:sldId id="318" r:id="rId10"/>
    <p:sldId id="316" r:id="rId11"/>
    <p:sldId id="30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3779" autoAdjust="0"/>
  </p:normalViewPr>
  <p:slideViewPr>
    <p:cSldViewPr>
      <p:cViewPr varScale="1">
        <p:scale>
          <a:sx n="69" d="100"/>
          <a:sy n="69" d="100"/>
        </p:scale>
        <p:origin x="-16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1AE005-F9C9-4A9E-9A8C-DDD08A8E286E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3F80F5-0C6A-4B3B-B1E0-E37CBB3CF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84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81938E-A3D6-4E41-B899-FDF0EB35045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0CCB30-D9E8-45E3-8123-F24E37BB047A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94EF44-34BF-41D4-9D32-68FF5C268024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FC1D-F550-4733-A63F-7C54E1018182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975D-C669-47C8-8EEB-07E741B5D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7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38063-4B5C-4C64-A9ED-4603CECF087F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F61A-077A-4E48-A107-FF2DBB1A3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34BC1-5BB3-4325-8220-454612913178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3091-394F-4350-9522-A2BB6BB37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9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A44D-B81B-4D83-8EFE-158CDE3CD8B7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D801-C379-44F8-8CF8-2C121EE5C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3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21C6-B360-444F-8559-8533D2C4371A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2AF8-84DA-4797-A9EF-BA75E0119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91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C6AF-154F-4564-BD39-747B26C37E18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D4E2-E86D-480B-9CC3-8E36E9930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4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F787C-957D-465F-AA5F-1D85013BBBBE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5FA7-E5EB-40D0-B694-EBFF8282E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60CD2-9E12-4EAD-BDC3-AE92C17A747D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4798-06AA-4360-892D-D4B5BBD40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E59A-518A-4820-B548-740AD0F8B988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74429-BC37-4D25-A214-6E475EBD2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3C1F-8BA8-4A4E-B521-BE256413B758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BD74-8F64-496C-9EE5-FA1594FC1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6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458C9-870F-4B1C-9C31-9F6F0211D5A8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03F5A-3E0E-4058-92CD-80732587B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9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CA73E5-1A87-4991-8545-84D67BA36E3E}" type="datetime1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4FD11-CF29-490E-85C8-A404A3501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85" r:id="rId9"/>
    <p:sldLayoutId id="2147483676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7A6A6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7A6A6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493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boo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788" y="3822700"/>
            <a:ext cx="507206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4"/>
          <p:cNvSpPr>
            <a:spLocks noChangeArrowheads="1"/>
          </p:cNvSpPr>
          <p:nvPr/>
        </p:nvSpPr>
        <p:spPr bwMode="auto">
          <a:xfrm>
            <a:off x="1143000" y="357188"/>
            <a:ext cx="6929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основная общеобразовательная школа с. Мойган </a:t>
            </a: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9612313" y="3860800"/>
            <a:ext cx="47863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Авторы: Пяткова О.М.</a:t>
            </a:r>
          </a:p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       Выборова А.Г.</a:t>
            </a:r>
          </a:p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             Никитина Т.Р.</a:t>
            </a:r>
          </a:p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</a:p>
          <a:p>
            <a:pPr algn="ctr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1928813" y="59293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88" y="4929188"/>
            <a:ext cx="1728787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3528" y="1628800"/>
            <a:ext cx="806489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По страницам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905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истории школы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1196975"/>
            <a:ext cx="856932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4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С юбилеем, родная школа!</a:t>
            </a:r>
          </a:p>
          <a:p>
            <a:pPr algn="just"/>
            <a:endParaRPr lang="ru-RU" altLang="ru-RU" sz="3200" b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altLang="ru-RU" sz="3200">
                <a:ea typeface="Calibri" pitchFamily="34" charset="0"/>
                <a:cs typeface="Times New Roman" pitchFamily="18" charset="0"/>
              </a:rPr>
              <a:t>    </a:t>
            </a:r>
            <a:r>
              <a:rPr lang="ru-RU" altLang="ru-RU" sz="2800" b="1">
                <a:solidFill>
                  <a:srgbClr val="7030A0"/>
                </a:solidFill>
                <a:latin typeface="Segoe Print" pitchFamily="2" charset="0"/>
                <a:ea typeface="Gungsuh" pitchFamily="18" charset="-127"/>
                <a:cs typeface="Times New Roman" pitchFamily="18" charset="0"/>
              </a:rPr>
              <a:t>Наша школа распахнула всем нам двери.</a:t>
            </a:r>
          </a:p>
          <a:p>
            <a:r>
              <a:rPr lang="ru-RU" altLang="ru-RU" sz="2800" b="1">
                <a:solidFill>
                  <a:srgbClr val="7030A0"/>
                </a:solidFill>
                <a:latin typeface="Segoe Print" pitchFamily="2" charset="0"/>
                <a:ea typeface="Gungsuh" pitchFamily="18" charset="-127"/>
                <a:cs typeface="Times New Roman" pitchFamily="18" charset="0"/>
              </a:rPr>
              <a:t>   Школа всем нам даст путевку в жизнь.</a:t>
            </a:r>
          </a:p>
          <a:p>
            <a:r>
              <a:rPr lang="ru-RU" altLang="ru-RU" sz="2800" b="1">
                <a:solidFill>
                  <a:srgbClr val="7030A0"/>
                </a:solidFill>
                <a:latin typeface="Segoe Print" pitchFamily="2" charset="0"/>
                <a:ea typeface="Gungsuh" pitchFamily="18" charset="-127"/>
                <a:cs typeface="Times New Roman" pitchFamily="18" charset="0"/>
              </a:rPr>
              <a:t>   Школа всех нас учит жить и верить, </a:t>
            </a:r>
          </a:p>
          <a:p>
            <a:r>
              <a:rPr lang="ru-RU" altLang="ru-RU" sz="2800" b="1">
                <a:solidFill>
                  <a:srgbClr val="7030A0"/>
                </a:solidFill>
                <a:latin typeface="Segoe Print" pitchFamily="2" charset="0"/>
                <a:ea typeface="Gungsuh" pitchFamily="18" charset="-127"/>
                <a:cs typeface="Times New Roman" pitchFamily="18" charset="0"/>
              </a:rPr>
              <a:t>   Вот за эту веру и держись!</a:t>
            </a:r>
            <a:endParaRPr lang="ru-RU" altLang="ru-RU" sz="2800" b="1">
              <a:solidFill>
                <a:srgbClr val="7030A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algn="just"/>
            <a:endParaRPr lang="ru-RU" altLang="ru-RU" sz="1600" b="1"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algn="just"/>
            <a:endParaRPr lang="ru-RU" altLang="ru-RU" sz="800">
              <a:latin typeface="Arial" charset="0"/>
              <a:ea typeface="Gungsuh" pitchFamily="18" charset="-127"/>
            </a:endParaRP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4370388"/>
            <a:ext cx="4176713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095375" y="785813"/>
            <a:ext cx="7191375" cy="3929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ВНИМАНИЕ!</a:t>
            </a:r>
          </a:p>
        </p:txBody>
      </p:sp>
      <p:pic>
        <p:nvPicPr>
          <p:cNvPr id="15363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91063" y="5033963"/>
            <a:ext cx="2160587" cy="18097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285750" y="3643313"/>
            <a:ext cx="52863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1600">
                <a:cs typeface="Times New Roman" pitchFamily="18" charset="0"/>
              </a:rPr>
              <a:t>Быть может, вы где-то слыхали про это,</a:t>
            </a:r>
          </a:p>
          <a:p>
            <a:pPr eaLnBrk="0" hangingPunct="0"/>
            <a:r>
              <a:rPr lang="ru-RU" altLang="ru-RU" sz="1600">
                <a:cs typeface="Times New Roman" pitchFamily="18" charset="0"/>
              </a:rPr>
              <a:t>А, может, читали в стихах у поэта:</a:t>
            </a:r>
          </a:p>
          <a:p>
            <a:pPr eaLnBrk="0" hangingPunct="0"/>
            <a:r>
              <a:rPr lang="ru-RU" altLang="ru-RU" sz="1600">
                <a:cs typeface="Times New Roman" pitchFamily="18" charset="0"/>
              </a:rPr>
              <a:t>Огромные окна, с колонной крылечко,</a:t>
            </a:r>
          </a:p>
          <a:p>
            <a:pPr eaLnBrk="0" hangingPunct="0"/>
            <a:r>
              <a:rPr lang="ru-RU" altLang="ru-RU" sz="1600">
                <a:cs typeface="Times New Roman" pitchFamily="18" charset="0"/>
              </a:rPr>
              <a:t>И сельская школа в каждом сердечке.</a:t>
            </a:r>
          </a:p>
          <a:p>
            <a:pPr eaLnBrk="0" hangingPunct="0"/>
            <a:r>
              <a:rPr lang="ru-RU" altLang="ru-RU" sz="1600">
                <a:cs typeface="Times New Roman" pitchFamily="18" charset="0"/>
              </a:rPr>
              <a:t>Возможно, вы где-то видали картину:</a:t>
            </a:r>
          </a:p>
          <a:p>
            <a:pPr eaLnBrk="0" hangingPunct="0"/>
            <a:r>
              <a:rPr lang="ru-RU" altLang="ru-RU" sz="1600">
                <a:cs typeface="Times New Roman" pitchFamily="18" charset="0"/>
              </a:rPr>
              <a:t>Бескрайние дали, холмы и долину,</a:t>
            </a:r>
          </a:p>
          <a:p>
            <a:pPr eaLnBrk="0" hangingPunct="0"/>
            <a:r>
              <a:rPr lang="ru-RU" altLang="ru-RU" sz="1600">
                <a:cs typeface="Times New Roman" pitchFamily="18" charset="0"/>
              </a:rPr>
              <a:t>Село, палисад из душистой сирени</a:t>
            </a:r>
          </a:p>
          <a:p>
            <a:pPr eaLnBrk="0" hangingPunct="0"/>
            <a:r>
              <a:rPr lang="ru-RU" altLang="ru-RU" sz="1600">
                <a:cs typeface="Times New Roman" pitchFamily="18" charset="0"/>
              </a:rPr>
              <a:t>И сельскую школу с рябиновой сенью.</a:t>
            </a:r>
          </a:p>
          <a:p>
            <a:pPr eaLnBrk="0" hangingPunct="0"/>
            <a:r>
              <a:rPr lang="ru-RU" altLang="ru-RU" sz="1600">
                <a:cs typeface="Times New Roman" pitchFamily="18" charset="0"/>
              </a:rPr>
              <a:t>Здесь корни страны, здесь истоки народа,</a:t>
            </a:r>
          </a:p>
          <a:p>
            <a:pPr eaLnBrk="0" hangingPunct="0"/>
            <a:r>
              <a:rPr lang="ru-RU" altLang="ru-RU" sz="1600">
                <a:cs typeface="Times New Roman" pitchFamily="18" charset="0"/>
              </a:rPr>
              <a:t>Снегов белизна, алый отблеск восхода,</a:t>
            </a:r>
          </a:p>
          <a:p>
            <a:pPr eaLnBrk="0" hangingPunct="0"/>
            <a:r>
              <a:rPr lang="ru-RU" altLang="ru-RU" sz="1600">
                <a:cs typeface="Times New Roman" pitchFamily="18" charset="0"/>
              </a:rPr>
              <a:t>И купол небес ослепительно синий,</a:t>
            </a:r>
          </a:p>
          <a:p>
            <a:pPr eaLnBrk="0" hangingPunct="0"/>
            <a:r>
              <a:rPr lang="ru-RU" altLang="ru-RU" sz="1600">
                <a:cs typeface="Times New Roman" pitchFamily="18" charset="0"/>
              </a:rPr>
              <a:t>И сельская школа – надежда России.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156326"/>
            <a:ext cx="4112521" cy="1995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864495"/>
            <a:ext cx="4035902" cy="2578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934" y="4047997"/>
            <a:ext cx="4644008" cy="261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971550" y="1720850"/>
            <a:ext cx="51133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2000" b="1"/>
              <a:t>Быть директором школы - трудно! </a:t>
            </a:r>
            <a:br>
              <a:rPr lang="ru-RU" altLang="ru-RU" sz="2000" b="1"/>
            </a:br>
            <a:r>
              <a:rPr lang="ru-RU" altLang="ru-RU" sz="2000" b="1"/>
              <a:t>Столько дел и забот с утра, </a:t>
            </a:r>
            <a:br>
              <a:rPr lang="ru-RU" altLang="ru-RU" sz="2000" b="1"/>
            </a:br>
            <a:r>
              <a:rPr lang="ru-RU" altLang="ru-RU" sz="2000" b="1"/>
              <a:t>Что порой кружится поминутно </a:t>
            </a:r>
            <a:br>
              <a:rPr lang="ru-RU" altLang="ru-RU" sz="2000" b="1"/>
            </a:br>
            <a:r>
              <a:rPr lang="ru-RU" altLang="ru-RU" sz="2000" b="1"/>
              <a:t>От забот насущных голова. </a:t>
            </a:r>
            <a:br>
              <a:rPr lang="ru-RU" altLang="ru-RU" sz="2000" b="1"/>
            </a:br>
            <a:r>
              <a:rPr lang="ru-RU" altLang="ru-RU" sz="2000" b="1"/>
              <a:t>План учебный составить, проверить, </a:t>
            </a:r>
            <a:br>
              <a:rPr lang="ru-RU" altLang="ru-RU" sz="2000" b="1"/>
            </a:br>
            <a:r>
              <a:rPr lang="ru-RU" altLang="ru-RU" sz="2000" b="1"/>
              <a:t>Пожурить малышей - сорванцов. </a:t>
            </a:r>
            <a:br>
              <a:rPr lang="ru-RU" altLang="ru-RU" sz="2000" b="1"/>
            </a:br>
            <a:r>
              <a:rPr lang="ru-RU" altLang="ru-RU" sz="2000" b="1"/>
              <a:t>И одиннадцатый доверить </a:t>
            </a:r>
            <a:br>
              <a:rPr lang="ru-RU" altLang="ru-RU" sz="2000" b="1"/>
            </a:br>
            <a:r>
              <a:rPr lang="ru-RU" altLang="ru-RU" sz="2000" b="1"/>
              <a:t>Лучшему спецу из спецов. </a:t>
            </a:r>
            <a:br>
              <a:rPr lang="ru-RU" altLang="ru-RU" sz="2000" b="1"/>
            </a:br>
            <a:r>
              <a:rPr lang="ru-RU" altLang="ru-RU" sz="2000" b="1"/>
              <a:t>Отследить, чтобы чётко работал </a:t>
            </a:r>
            <a:br>
              <a:rPr lang="ru-RU" altLang="ru-RU" sz="2000" b="1"/>
            </a:br>
            <a:r>
              <a:rPr lang="ru-RU" altLang="ru-RU" sz="2000" b="1"/>
              <a:t>Весь столовой большой механизм. </a:t>
            </a:r>
            <a:br>
              <a:rPr lang="ru-RU" altLang="ru-RU" sz="2000" b="1"/>
            </a:br>
            <a:r>
              <a:rPr lang="ru-RU" altLang="ru-RU" sz="2000" b="1"/>
              <a:t>Накормить ведь из школьников роту - </a:t>
            </a:r>
            <a:br>
              <a:rPr lang="ru-RU" altLang="ru-RU" sz="2000" b="1"/>
            </a:br>
            <a:r>
              <a:rPr lang="ru-RU" altLang="ru-RU" sz="2000" b="1"/>
              <a:t>Это истинный героизм!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5111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Директора  Мойганской школы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25" y="3273425"/>
            <a:ext cx="2627313" cy="345598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20034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Директора школы</a:t>
            </a: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50825" y="1700213"/>
            <a:ext cx="8893175" cy="53721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Семенюк Яков Куприянович (1926-1938г)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Бухтояров Иннокентий Степанович (1939-1955г)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Данько Иван Евдокимович (1956-1963г) 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Простаков Василий Иванович(1963-1969г)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Болдырев Алексей Филиппович (1970-1971г)</a:t>
            </a:r>
          </a:p>
          <a:p>
            <a:pPr>
              <a:buFont typeface="Wingdings 2" pitchFamily="18" charset="2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Колесникова (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Пчела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)Мария Семёновна(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1972-1979г</a:t>
            </a: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 2" pitchFamily="18" charset="2"/>
              <a:buNone/>
            </a:pPr>
            <a:r>
              <a:rPr lang="ru-RU" altLang="ru-RU" sz="190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967288"/>
            <a:ext cx="25193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606925" y="765175"/>
            <a:ext cx="4357688" cy="4608513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С 1980 года директором Мойганской школы стала </a:t>
            </a: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Сутырина Алла Фёдоровна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На эту должность её уговорила Вакуленко Анна Ибрагимовна. Решила попробовать себя в этой должности и осталась при ней на 29 с половиной лет. Это очень энергичный, эрудированный, инициативный педагог. Она, как опытный руководитель, всегда была в центре всех политических событий. Коллеги по работе с уважением и поддержкой относились к своему директору. Алла Фёдоровна часто вспоминает и счастлива тем, что у неё всегда был дружный, сплочённый и добросовестный коллектив.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12776"/>
            <a:ext cx="4211769" cy="358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3163" y="5276850"/>
            <a:ext cx="16065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374650" y="5467350"/>
            <a:ext cx="6373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В 2009 году она ушла на заслуженный отдых. За долгий добросовестный труд награждена многочисленными грамотами района и области и нагрудным знаком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«Почётный работник общего образования»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4859338" y="1031875"/>
            <a:ext cx="39735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/>
            <a:r>
              <a:rPr lang="ru-RU" altLang="ru-RU"/>
              <a:t>С  июня 2009 года директором этой школы стал учитель физической культуры </a:t>
            </a:r>
            <a:r>
              <a:rPr lang="ru-RU" altLang="ru-RU" b="1"/>
              <a:t>Куксевич Владимир Васильевич, </a:t>
            </a:r>
            <a:r>
              <a:rPr lang="ru-RU" altLang="ru-RU"/>
              <a:t>образование высшее. Проработал два года. За короткое время правления, показал себя настоящим хозяином: утеплили школу и запустили частичное водоснабжение. Намного облегчился труд техперсонала и мы стали жить с удобствами. В настоящее время Владимир Васильевич продолжает работу учителем физической культуры и ОБЖ. </a:t>
            </a:r>
          </a:p>
        </p:txBody>
      </p:sp>
      <p:pic>
        <p:nvPicPr>
          <p:cNvPr id="10243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50" y="5318125"/>
            <a:ext cx="140176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107" y="1052011"/>
            <a:ext cx="4464497" cy="513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4500563" y="692150"/>
            <a:ext cx="418623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/>
            <a:r>
              <a:rPr lang="ru-RU" altLang="ru-RU" sz="2000"/>
              <a:t>В августе 2011 году директором Мойганской школы назначен выпускник нашей школы </a:t>
            </a:r>
            <a:r>
              <a:rPr lang="ru-RU" altLang="ru-RU" sz="2000" b="1"/>
              <a:t>Пятков Андрей Алексеевич. </a:t>
            </a:r>
            <a:r>
              <a:rPr lang="ru-RU" altLang="ru-RU" sz="2000"/>
              <a:t>Образование высшее, работает учителем физики. Это умелый, талантливый организатор; с одной стороны, он тщательно планирует свою работу как учителя, с другой – грамотно организовывает работу всего педагогического коллектива. Наша школа –не единственная в районе школа, где есть три структурных подразделения, а это двойная нагрузка.</a:t>
            </a:r>
          </a:p>
          <a:p>
            <a:pPr algn="just"/>
            <a:endParaRPr lang="ru-RU" altLang="ru-RU" sz="2000"/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5381625"/>
            <a:ext cx="12350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5291" y="928525"/>
            <a:ext cx="3600400" cy="513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/>
            <a:r>
              <a:rPr lang="ru-RU" alt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–наша гордость!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00113" y="1920875"/>
            <a:ext cx="3595687" cy="4433888"/>
          </a:xfrm>
        </p:spPr>
        <p:txBody>
          <a:bodyPr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Директора школы!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– гордость и цвет!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Вас помним и любим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Спустя много лет!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в памяти нашей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Красивы, стройны,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Какою походкой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Входили в класс вы!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с тихим восторгом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Внимали словам,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знанья свои –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Благодарны мы вам!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За щедрость, поддержку 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Уменье понять,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Талантом своим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 сейчас восхищать!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Достоинство! Мудрость!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Желанье творить!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Компьютер освоить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 пользою жить!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Вас всех отличает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Стержень такой.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дан вам профессией,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Личной судьбой!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взоры людей уваженья полны –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Директор идет!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Преклоняемся мы!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2293" name="Рисунок 6" descr="https://im3-tub-ru.yandex.net/i?id=a7ce9537c73dc7351a680c5829ec6848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193675"/>
            <a:ext cx="21907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4451350" y="324485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/>
              <a:t> </a:t>
            </a: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5286375"/>
            <a:ext cx="49307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35718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800"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</a:t>
            </a:r>
            <a:endParaRPr lang="ru-RU" altLang="ru-RU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681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altLang="ru-RU" sz="800">
                <a:cs typeface="Times New Roman" pitchFamily="18" charset="0"/>
              </a:rPr>
              <a:t>    </a:t>
            </a:r>
            <a:endParaRPr lang="ru-RU" alt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3214686"/>
            <a:ext cx="8305800" cy="92869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09469"/>
            <a:ext cx="4577491" cy="2472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174" y="951076"/>
            <a:ext cx="3682075" cy="3389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61" y="3624254"/>
            <a:ext cx="4137785" cy="323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856" y="4029075"/>
            <a:ext cx="3901199" cy="2643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83892" y="173426"/>
            <a:ext cx="53762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Школа сегодня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Горизонт">
    <a:dk1>
      <a:srgbClr val="000000"/>
    </a:dk1>
    <a:lt1>
      <a:srgbClr val="FFFFFF"/>
    </a:lt1>
    <a:dk2>
      <a:srgbClr val="1F2123"/>
    </a:dk2>
    <a:lt2>
      <a:srgbClr val="DC9E1F"/>
    </a:lt2>
    <a:accent1>
      <a:srgbClr val="7E97AD"/>
    </a:accent1>
    <a:accent2>
      <a:srgbClr val="CC8E60"/>
    </a:accent2>
    <a:accent3>
      <a:srgbClr val="7A6A60"/>
    </a:accent3>
    <a:accent4>
      <a:srgbClr val="B4936D"/>
    </a:accent4>
    <a:accent5>
      <a:srgbClr val="67787B"/>
    </a:accent5>
    <a:accent6>
      <a:srgbClr val="9D936F"/>
    </a:accent6>
    <a:hlink>
      <a:srgbClr val="64646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</TotalTime>
  <Words>484</Words>
  <Application>Microsoft Office PowerPoint</Application>
  <PresentationFormat>Экран (4:3)</PresentationFormat>
  <Paragraphs>54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Директора  Мойганской школы</vt:lpstr>
      <vt:lpstr>Директора школы  </vt:lpstr>
      <vt:lpstr>Презентация PowerPoint</vt:lpstr>
      <vt:lpstr>Презентация PowerPoint</vt:lpstr>
      <vt:lpstr>Презентация PowerPoint</vt:lpstr>
      <vt:lpstr>Вы –наша гордость!</vt:lpstr>
      <vt:lpstr>      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NOTEBOOK</cp:lastModifiedBy>
  <cp:revision>178</cp:revision>
  <dcterms:created xsi:type="dcterms:W3CDTF">2015-04-03T06:17:50Z</dcterms:created>
  <dcterms:modified xsi:type="dcterms:W3CDTF">2020-10-29T12:17:32Z</dcterms:modified>
</cp:coreProperties>
</file>